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4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/>
                    </a14:imgEffect>
                  </a14:imgLayer>
                </a14:imgProps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3"/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rostokąt 1">
            <a:extLst>
              <a:ext uri="{FF2B5EF4-FFF2-40B4-BE49-F238E27FC236}">
                <a16:creationId xmlns:a16="http://schemas.microsoft.com/office/drawing/2014/main" id="{DA1B1758-8DEA-420B-9D55-511E6A976B11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92" name="Google Shape;92;p14" descr="oznaczenia-biała.gif"/>
          <p:cNvPicPr preferRelativeResize="0"/>
          <p:nvPr/>
        </p:nvPicPr>
        <p:blipFill rotWithShape="1">
          <a:blip r:embed="rId3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/>
        </p:nvSpPr>
        <p:spPr>
          <a:xfrm>
            <a:off x="1351547" y="664171"/>
            <a:ext cx="4868184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14"/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5" name="Google Shape;95;p14"/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6" name="Google Shape;96;p14"/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7" name="Google Shape;97;p14"/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8" name="Google Shape;98;p14"/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5"/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8"/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26</TotalTime>
  <Words>50</Words>
  <Application>Microsoft Office PowerPoint</Application>
  <PresentationFormat>Widescreen</PresentationFormat>
  <Paragraphs>12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Maciej Karczewski</dc:creator>
  <cp:lastModifiedBy>Maciej Karczewski</cp:lastModifiedBy>
  <cp:revision>12</cp:revision>
  <dcterms:modified xsi:type="dcterms:W3CDTF">2022-07-20T15:31:06Z</dcterms:modified>
</cp:coreProperties>
</file>